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1B0D8-FE9F-4F6A-9BDD-03AA6780BD4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59D0-CAA5-42F6-94E3-C1D7EA8644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3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39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241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Ana Maria Juan</cp:lastModifiedBy>
  <cp:revision>7</cp:revision>
  <dcterms:created xsi:type="dcterms:W3CDTF">2022-07-12T17:05:50Z</dcterms:created>
  <dcterms:modified xsi:type="dcterms:W3CDTF">2023-03-14T19:01:29Z</dcterms:modified>
</cp:coreProperties>
</file>